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8" r:id="rId1"/>
  </p:sldMasterIdLst>
  <p:sldIdLst>
    <p:sldId id="256" r:id="rId2"/>
  </p:sldIdLst>
  <p:sldSz cx="42062400" cy="27432000"/>
  <p:notesSz cx="6858000" cy="9144000"/>
  <p:defaultTextStyle>
    <a:defPPr>
      <a:defRPr lang="en-US"/>
    </a:defPPr>
    <a:lvl1pPr marL="0" algn="l" defTabSz="1985542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1pPr>
    <a:lvl2pPr marL="1985542" algn="l" defTabSz="1985542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2pPr>
    <a:lvl3pPr marL="3971084" algn="l" defTabSz="1985542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3pPr>
    <a:lvl4pPr marL="5956625" algn="l" defTabSz="1985542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4pPr>
    <a:lvl5pPr marL="7942167" algn="l" defTabSz="1985542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5pPr>
    <a:lvl6pPr marL="9927709" algn="l" defTabSz="1985542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6pPr>
    <a:lvl7pPr marL="11913251" algn="l" defTabSz="1985542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7pPr>
    <a:lvl8pPr marL="13898794" algn="l" defTabSz="1985542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8pPr>
    <a:lvl9pPr marL="15884335" algn="l" defTabSz="1985542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5942" autoAdjust="0"/>
  </p:normalViewPr>
  <p:slideViewPr>
    <p:cSldViewPr snapToGrid="0" snapToObjects="1">
      <p:cViewPr>
        <p:scale>
          <a:sx n="100" d="100"/>
          <a:sy n="100" d="100"/>
        </p:scale>
        <p:origin x="472" y="3088"/>
      </p:cViewPr>
      <p:guideLst>
        <p:guide orient="horz" pos="8640"/>
        <p:guide pos="132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54680" y="8521702"/>
            <a:ext cx="35753040" cy="5880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09360" y="15544800"/>
            <a:ext cx="29443680" cy="7010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985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971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9566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942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927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913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8987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884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5AAF-53C6-E045-92F6-CE764CB510BD}" type="datetimeFigureOut">
              <a:rPr lang="en-US" smtClean="0"/>
              <a:t>5/23/11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83AA5-E250-6946-BB50-E740E5D2A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01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5AAF-53C6-E045-92F6-CE764CB510BD}" type="datetimeFigureOut">
              <a:rPr lang="en-US" smtClean="0"/>
              <a:t>5/23/11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83AA5-E250-6946-BB50-E740E5D2A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924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495240" y="1098555"/>
            <a:ext cx="9464040" cy="23406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03120" y="1098555"/>
            <a:ext cx="27691080" cy="23406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5AAF-53C6-E045-92F6-CE764CB510BD}" type="datetimeFigureOut">
              <a:rPr lang="en-US" smtClean="0"/>
              <a:t>5/23/11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83AA5-E250-6946-BB50-E740E5D2A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63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5AAF-53C6-E045-92F6-CE764CB510BD}" type="datetimeFigureOut">
              <a:rPr lang="en-US" smtClean="0"/>
              <a:t>5/23/11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83AA5-E250-6946-BB50-E740E5D2A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61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2639" y="17627602"/>
            <a:ext cx="35753040" cy="5448300"/>
          </a:xfrm>
        </p:spPr>
        <p:txBody>
          <a:bodyPr anchor="t"/>
          <a:lstStyle>
            <a:lvl1pPr algn="l">
              <a:defRPr sz="17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2639" y="11626854"/>
            <a:ext cx="35753040" cy="6000748"/>
          </a:xfrm>
        </p:spPr>
        <p:txBody>
          <a:bodyPr anchor="b"/>
          <a:lstStyle>
            <a:lvl1pPr marL="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1pPr>
            <a:lvl2pPr marL="1985542" indent="0">
              <a:buNone/>
              <a:defRPr sz="7800">
                <a:solidFill>
                  <a:schemeClr val="tx1">
                    <a:tint val="75000"/>
                  </a:schemeClr>
                </a:solidFill>
              </a:defRPr>
            </a:lvl2pPr>
            <a:lvl3pPr marL="3971084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3pPr>
            <a:lvl4pPr marL="5956625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4pPr>
            <a:lvl5pPr marL="7942167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5pPr>
            <a:lvl6pPr marL="9927709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6pPr>
            <a:lvl7pPr marL="11913251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7pPr>
            <a:lvl8pPr marL="13898794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8pPr>
            <a:lvl9pPr marL="15884335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5AAF-53C6-E045-92F6-CE764CB510BD}" type="datetimeFigureOut">
              <a:rPr lang="en-US" smtClean="0"/>
              <a:t>5/23/11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83AA5-E250-6946-BB50-E740E5D2A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698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03120" y="6400802"/>
            <a:ext cx="18577560" cy="18103852"/>
          </a:xfrm>
        </p:spPr>
        <p:txBody>
          <a:bodyPr/>
          <a:lstStyle>
            <a:lvl1pPr>
              <a:defRPr sz="12200"/>
            </a:lvl1pPr>
            <a:lvl2pPr>
              <a:defRPr sz="10500"/>
            </a:lvl2pPr>
            <a:lvl3pPr>
              <a:defRPr sz="8600"/>
            </a:lvl3pPr>
            <a:lvl4pPr>
              <a:defRPr sz="7800"/>
            </a:lvl4pPr>
            <a:lvl5pPr>
              <a:defRPr sz="7800"/>
            </a:lvl5pPr>
            <a:lvl6pPr>
              <a:defRPr sz="7800"/>
            </a:lvl6pPr>
            <a:lvl7pPr>
              <a:defRPr sz="7800"/>
            </a:lvl7pPr>
            <a:lvl8pPr>
              <a:defRPr sz="7800"/>
            </a:lvl8pPr>
            <a:lvl9pPr>
              <a:defRPr sz="7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381720" y="6400802"/>
            <a:ext cx="18577560" cy="18103852"/>
          </a:xfrm>
        </p:spPr>
        <p:txBody>
          <a:bodyPr/>
          <a:lstStyle>
            <a:lvl1pPr>
              <a:defRPr sz="12200"/>
            </a:lvl1pPr>
            <a:lvl2pPr>
              <a:defRPr sz="10500"/>
            </a:lvl2pPr>
            <a:lvl3pPr>
              <a:defRPr sz="8600"/>
            </a:lvl3pPr>
            <a:lvl4pPr>
              <a:defRPr sz="7800"/>
            </a:lvl4pPr>
            <a:lvl5pPr>
              <a:defRPr sz="7800"/>
            </a:lvl5pPr>
            <a:lvl6pPr>
              <a:defRPr sz="7800"/>
            </a:lvl6pPr>
            <a:lvl7pPr>
              <a:defRPr sz="7800"/>
            </a:lvl7pPr>
            <a:lvl8pPr>
              <a:defRPr sz="7800"/>
            </a:lvl8pPr>
            <a:lvl9pPr>
              <a:defRPr sz="7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5AAF-53C6-E045-92F6-CE764CB510BD}" type="datetimeFigureOut">
              <a:rPr lang="en-US" smtClean="0"/>
              <a:t>5/23/11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83AA5-E250-6946-BB50-E740E5D2A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78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3120" y="6140453"/>
            <a:ext cx="18584864" cy="2559048"/>
          </a:xfrm>
        </p:spPr>
        <p:txBody>
          <a:bodyPr anchor="b"/>
          <a:lstStyle>
            <a:lvl1pPr marL="0" indent="0">
              <a:buNone/>
              <a:defRPr sz="10500" b="1"/>
            </a:lvl1pPr>
            <a:lvl2pPr marL="1985542" indent="0">
              <a:buNone/>
              <a:defRPr sz="8600" b="1"/>
            </a:lvl2pPr>
            <a:lvl3pPr marL="3971084" indent="0">
              <a:buNone/>
              <a:defRPr sz="7800" b="1"/>
            </a:lvl3pPr>
            <a:lvl4pPr marL="5956625" indent="0">
              <a:buNone/>
              <a:defRPr sz="6900" b="1"/>
            </a:lvl4pPr>
            <a:lvl5pPr marL="7942167" indent="0">
              <a:buNone/>
              <a:defRPr sz="6900" b="1"/>
            </a:lvl5pPr>
            <a:lvl6pPr marL="9927709" indent="0">
              <a:buNone/>
              <a:defRPr sz="6900" b="1"/>
            </a:lvl6pPr>
            <a:lvl7pPr marL="11913251" indent="0">
              <a:buNone/>
              <a:defRPr sz="6900" b="1"/>
            </a:lvl7pPr>
            <a:lvl8pPr marL="13898794" indent="0">
              <a:buNone/>
              <a:defRPr sz="6900" b="1"/>
            </a:lvl8pPr>
            <a:lvl9pPr marL="15884335" indent="0">
              <a:buNone/>
              <a:defRPr sz="6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03120" y="8699501"/>
            <a:ext cx="18584864" cy="15805152"/>
          </a:xfrm>
        </p:spPr>
        <p:txBody>
          <a:bodyPr/>
          <a:lstStyle>
            <a:lvl1pPr>
              <a:defRPr sz="10500"/>
            </a:lvl1pPr>
            <a:lvl2pPr>
              <a:defRPr sz="8600"/>
            </a:lvl2pPr>
            <a:lvl3pPr>
              <a:defRPr sz="7800"/>
            </a:lvl3pPr>
            <a:lvl4pPr>
              <a:defRPr sz="6900"/>
            </a:lvl4pPr>
            <a:lvl5pPr>
              <a:defRPr sz="6900"/>
            </a:lvl5pPr>
            <a:lvl6pPr>
              <a:defRPr sz="6900"/>
            </a:lvl6pPr>
            <a:lvl7pPr>
              <a:defRPr sz="6900"/>
            </a:lvl7pPr>
            <a:lvl8pPr>
              <a:defRPr sz="6900"/>
            </a:lvl8pPr>
            <a:lvl9pPr>
              <a:defRPr sz="6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367117" y="6140453"/>
            <a:ext cx="18592165" cy="2559048"/>
          </a:xfrm>
        </p:spPr>
        <p:txBody>
          <a:bodyPr anchor="b"/>
          <a:lstStyle>
            <a:lvl1pPr marL="0" indent="0">
              <a:buNone/>
              <a:defRPr sz="10500" b="1"/>
            </a:lvl1pPr>
            <a:lvl2pPr marL="1985542" indent="0">
              <a:buNone/>
              <a:defRPr sz="8600" b="1"/>
            </a:lvl2pPr>
            <a:lvl3pPr marL="3971084" indent="0">
              <a:buNone/>
              <a:defRPr sz="7800" b="1"/>
            </a:lvl3pPr>
            <a:lvl4pPr marL="5956625" indent="0">
              <a:buNone/>
              <a:defRPr sz="6900" b="1"/>
            </a:lvl4pPr>
            <a:lvl5pPr marL="7942167" indent="0">
              <a:buNone/>
              <a:defRPr sz="6900" b="1"/>
            </a:lvl5pPr>
            <a:lvl6pPr marL="9927709" indent="0">
              <a:buNone/>
              <a:defRPr sz="6900" b="1"/>
            </a:lvl6pPr>
            <a:lvl7pPr marL="11913251" indent="0">
              <a:buNone/>
              <a:defRPr sz="6900" b="1"/>
            </a:lvl7pPr>
            <a:lvl8pPr marL="13898794" indent="0">
              <a:buNone/>
              <a:defRPr sz="6900" b="1"/>
            </a:lvl8pPr>
            <a:lvl9pPr marL="15884335" indent="0">
              <a:buNone/>
              <a:defRPr sz="6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367117" y="8699501"/>
            <a:ext cx="18592165" cy="15805152"/>
          </a:xfrm>
        </p:spPr>
        <p:txBody>
          <a:bodyPr/>
          <a:lstStyle>
            <a:lvl1pPr>
              <a:defRPr sz="10500"/>
            </a:lvl1pPr>
            <a:lvl2pPr>
              <a:defRPr sz="8600"/>
            </a:lvl2pPr>
            <a:lvl3pPr>
              <a:defRPr sz="7800"/>
            </a:lvl3pPr>
            <a:lvl4pPr>
              <a:defRPr sz="6900"/>
            </a:lvl4pPr>
            <a:lvl5pPr>
              <a:defRPr sz="6900"/>
            </a:lvl5pPr>
            <a:lvl6pPr>
              <a:defRPr sz="6900"/>
            </a:lvl6pPr>
            <a:lvl7pPr>
              <a:defRPr sz="6900"/>
            </a:lvl7pPr>
            <a:lvl8pPr>
              <a:defRPr sz="6900"/>
            </a:lvl8pPr>
            <a:lvl9pPr>
              <a:defRPr sz="6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5AAF-53C6-E045-92F6-CE764CB510BD}" type="datetimeFigureOut">
              <a:rPr lang="en-US" smtClean="0"/>
              <a:t>5/23/11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83AA5-E250-6946-BB50-E740E5D2A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841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5AAF-53C6-E045-92F6-CE764CB510BD}" type="datetimeFigureOut">
              <a:rPr lang="en-US" smtClean="0"/>
              <a:t>5/23/11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83AA5-E250-6946-BB50-E740E5D2A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213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5AAF-53C6-E045-92F6-CE764CB510BD}" type="datetimeFigureOut">
              <a:rPr lang="en-US" smtClean="0"/>
              <a:t>5/23/11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83AA5-E250-6946-BB50-E740E5D2A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202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3123" y="1092200"/>
            <a:ext cx="13838239" cy="4648200"/>
          </a:xfrm>
        </p:spPr>
        <p:txBody>
          <a:bodyPr anchor="b"/>
          <a:lstStyle>
            <a:lvl1pPr algn="l">
              <a:defRPr sz="8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45230" y="1092202"/>
            <a:ext cx="23514050" cy="23412452"/>
          </a:xfrm>
        </p:spPr>
        <p:txBody>
          <a:bodyPr/>
          <a:lstStyle>
            <a:lvl1pPr>
              <a:defRPr sz="13900"/>
            </a:lvl1pPr>
            <a:lvl2pPr>
              <a:defRPr sz="12200"/>
            </a:lvl2pPr>
            <a:lvl3pPr>
              <a:defRPr sz="105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3123" y="5740402"/>
            <a:ext cx="13838239" cy="18764252"/>
          </a:xfrm>
        </p:spPr>
        <p:txBody>
          <a:bodyPr/>
          <a:lstStyle>
            <a:lvl1pPr marL="0" indent="0">
              <a:buNone/>
              <a:defRPr sz="6100"/>
            </a:lvl1pPr>
            <a:lvl2pPr marL="1985542" indent="0">
              <a:buNone/>
              <a:defRPr sz="5200"/>
            </a:lvl2pPr>
            <a:lvl3pPr marL="3971084" indent="0">
              <a:buNone/>
              <a:defRPr sz="4400"/>
            </a:lvl3pPr>
            <a:lvl4pPr marL="5956625" indent="0">
              <a:buNone/>
              <a:defRPr sz="3900"/>
            </a:lvl4pPr>
            <a:lvl5pPr marL="7942167" indent="0">
              <a:buNone/>
              <a:defRPr sz="3900"/>
            </a:lvl5pPr>
            <a:lvl6pPr marL="9927709" indent="0">
              <a:buNone/>
              <a:defRPr sz="3900"/>
            </a:lvl6pPr>
            <a:lvl7pPr marL="11913251" indent="0">
              <a:buNone/>
              <a:defRPr sz="3900"/>
            </a:lvl7pPr>
            <a:lvl8pPr marL="13898794" indent="0">
              <a:buNone/>
              <a:defRPr sz="3900"/>
            </a:lvl8pPr>
            <a:lvl9pPr marL="15884335" indent="0">
              <a:buNone/>
              <a:defRPr sz="3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5AAF-53C6-E045-92F6-CE764CB510BD}" type="datetimeFigureOut">
              <a:rPr lang="en-US" smtClean="0"/>
              <a:t>5/23/11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83AA5-E250-6946-BB50-E740E5D2A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279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44524" y="19202400"/>
            <a:ext cx="25237440" cy="2266952"/>
          </a:xfrm>
        </p:spPr>
        <p:txBody>
          <a:bodyPr anchor="b"/>
          <a:lstStyle>
            <a:lvl1pPr algn="l">
              <a:defRPr sz="8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244524" y="2451100"/>
            <a:ext cx="25237440" cy="16459200"/>
          </a:xfrm>
        </p:spPr>
        <p:txBody>
          <a:bodyPr/>
          <a:lstStyle>
            <a:lvl1pPr marL="0" indent="0">
              <a:buNone/>
              <a:defRPr sz="13900"/>
            </a:lvl1pPr>
            <a:lvl2pPr marL="1985542" indent="0">
              <a:buNone/>
              <a:defRPr sz="12200"/>
            </a:lvl2pPr>
            <a:lvl3pPr marL="3971084" indent="0">
              <a:buNone/>
              <a:defRPr sz="10500"/>
            </a:lvl3pPr>
            <a:lvl4pPr marL="5956625" indent="0">
              <a:buNone/>
              <a:defRPr sz="8600"/>
            </a:lvl4pPr>
            <a:lvl5pPr marL="7942167" indent="0">
              <a:buNone/>
              <a:defRPr sz="8600"/>
            </a:lvl5pPr>
            <a:lvl6pPr marL="9927709" indent="0">
              <a:buNone/>
              <a:defRPr sz="8600"/>
            </a:lvl6pPr>
            <a:lvl7pPr marL="11913251" indent="0">
              <a:buNone/>
              <a:defRPr sz="8600"/>
            </a:lvl7pPr>
            <a:lvl8pPr marL="13898794" indent="0">
              <a:buNone/>
              <a:defRPr sz="8600"/>
            </a:lvl8pPr>
            <a:lvl9pPr marL="15884335" indent="0">
              <a:buNone/>
              <a:defRPr sz="8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44524" y="21469352"/>
            <a:ext cx="25237440" cy="3219448"/>
          </a:xfrm>
        </p:spPr>
        <p:txBody>
          <a:bodyPr/>
          <a:lstStyle>
            <a:lvl1pPr marL="0" indent="0">
              <a:buNone/>
              <a:defRPr sz="6100"/>
            </a:lvl1pPr>
            <a:lvl2pPr marL="1985542" indent="0">
              <a:buNone/>
              <a:defRPr sz="5200"/>
            </a:lvl2pPr>
            <a:lvl3pPr marL="3971084" indent="0">
              <a:buNone/>
              <a:defRPr sz="4400"/>
            </a:lvl3pPr>
            <a:lvl4pPr marL="5956625" indent="0">
              <a:buNone/>
              <a:defRPr sz="3900"/>
            </a:lvl4pPr>
            <a:lvl5pPr marL="7942167" indent="0">
              <a:buNone/>
              <a:defRPr sz="3900"/>
            </a:lvl5pPr>
            <a:lvl6pPr marL="9927709" indent="0">
              <a:buNone/>
              <a:defRPr sz="3900"/>
            </a:lvl6pPr>
            <a:lvl7pPr marL="11913251" indent="0">
              <a:buNone/>
              <a:defRPr sz="3900"/>
            </a:lvl7pPr>
            <a:lvl8pPr marL="13898794" indent="0">
              <a:buNone/>
              <a:defRPr sz="3900"/>
            </a:lvl8pPr>
            <a:lvl9pPr marL="15884335" indent="0">
              <a:buNone/>
              <a:defRPr sz="3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5AAF-53C6-E045-92F6-CE764CB510BD}" type="datetimeFigureOut">
              <a:rPr lang="en-US" smtClean="0"/>
              <a:t>5/23/11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83AA5-E250-6946-BB50-E740E5D2A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811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03120" y="1098552"/>
            <a:ext cx="37856160" cy="4572000"/>
          </a:xfrm>
          <a:prstGeom prst="rect">
            <a:avLst/>
          </a:prstGeom>
        </p:spPr>
        <p:txBody>
          <a:bodyPr vert="horz" lIns="397109" tIns="198554" rIns="397109" bIns="19855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3120" y="6400802"/>
            <a:ext cx="37856160" cy="18103852"/>
          </a:xfrm>
          <a:prstGeom prst="rect">
            <a:avLst/>
          </a:prstGeom>
        </p:spPr>
        <p:txBody>
          <a:bodyPr vert="horz" lIns="397109" tIns="198554" rIns="397109" bIns="198554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03120" y="25425403"/>
            <a:ext cx="9814560" cy="1460500"/>
          </a:xfrm>
          <a:prstGeom prst="rect">
            <a:avLst/>
          </a:prstGeom>
        </p:spPr>
        <p:txBody>
          <a:bodyPr vert="horz" lIns="397109" tIns="198554" rIns="397109" bIns="198554" rtlCol="0" anchor="ctr"/>
          <a:lstStyle>
            <a:lvl1pPr algn="l">
              <a:defRPr sz="5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75AAF-53C6-E045-92F6-CE764CB510BD}" type="datetimeFigureOut">
              <a:rPr lang="en-US" smtClean="0"/>
              <a:t>5/23/11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71320" y="25425403"/>
            <a:ext cx="13319760" cy="1460500"/>
          </a:xfrm>
          <a:prstGeom prst="rect">
            <a:avLst/>
          </a:prstGeom>
        </p:spPr>
        <p:txBody>
          <a:bodyPr vert="horz" lIns="397109" tIns="198554" rIns="397109" bIns="198554" rtlCol="0" anchor="ctr"/>
          <a:lstStyle>
            <a:lvl1pPr algn="ctr">
              <a:defRPr sz="5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144720" y="25425403"/>
            <a:ext cx="9814560" cy="1460500"/>
          </a:xfrm>
          <a:prstGeom prst="rect">
            <a:avLst/>
          </a:prstGeom>
        </p:spPr>
        <p:txBody>
          <a:bodyPr vert="horz" lIns="397109" tIns="198554" rIns="397109" bIns="198554" rtlCol="0" anchor="ctr"/>
          <a:lstStyle>
            <a:lvl1pPr algn="r">
              <a:defRPr sz="5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83AA5-E250-6946-BB50-E740E5D2A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13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ctr" defTabSz="1985542" rtl="0" eaLnBrk="1" latinLnBrk="0" hangingPunct="1">
        <a:spcBef>
          <a:spcPct val="0"/>
        </a:spcBef>
        <a:buNone/>
        <a:defRPr sz="19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89156" indent="-1489156" algn="l" defTabSz="1985542" rtl="0" eaLnBrk="1" latinLnBrk="0" hangingPunct="1">
        <a:spcBef>
          <a:spcPct val="20000"/>
        </a:spcBef>
        <a:buFont typeface="Arial"/>
        <a:buChar char="•"/>
        <a:defRPr sz="13900" kern="1200">
          <a:solidFill>
            <a:schemeClr val="tx1"/>
          </a:solidFill>
          <a:latin typeface="+mn-lt"/>
          <a:ea typeface="+mn-ea"/>
          <a:cs typeface="+mn-cs"/>
        </a:defRPr>
      </a:lvl1pPr>
      <a:lvl2pPr marL="3226506" indent="-1240964" algn="l" defTabSz="1985542" rtl="0" eaLnBrk="1" latinLnBrk="0" hangingPunct="1">
        <a:spcBef>
          <a:spcPct val="20000"/>
        </a:spcBef>
        <a:buFont typeface="Arial"/>
        <a:buChar char="–"/>
        <a:defRPr sz="12200" kern="1200">
          <a:solidFill>
            <a:schemeClr val="tx1"/>
          </a:solidFill>
          <a:latin typeface="+mn-lt"/>
          <a:ea typeface="+mn-ea"/>
          <a:cs typeface="+mn-cs"/>
        </a:defRPr>
      </a:lvl2pPr>
      <a:lvl3pPr marL="4963855" indent="-992771" algn="l" defTabSz="1985542" rtl="0" eaLnBrk="1" latinLnBrk="0" hangingPunct="1">
        <a:spcBef>
          <a:spcPct val="20000"/>
        </a:spcBef>
        <a:buFont typeface="Arial"/>
        <a:buChar char="•"/>
        <a:defRPr sz="10500" kern="1200">
          <a:solidFill>
            <a:schemeClr val="tx1"/>
          </a:solidFill>
          <a:latin typeface="+mn-lt"/>
          <a:ea typeface="+mn-ea"/>
          <a:cs typeface="+mn-cs"/>
        </a:defRPr>
      </a:lvl3pPr>
      <a:lvl4pPr marL="6949396" indent="-992771" algn="l" defTabSz="1985542" rtl="0" eaLnBrk="1" latinLnBrk="0" hangingPunct="1">
        <a:spcBef>
          <a:spcPct val="20000"/>
        </a:spcBef>
        <a:buFont typeface="Arial"/>
        <a:buChar char="–"/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934938" indent="-992771" algn="l" defTabSz="1985542" rtl="0" eaLnBrk="1" latinLnBrk="0" hangingPunct="1">
        <a:spcBef>
          <a:spcPct val="20000"/>
        </a:spcBef>
        <a:buFont typeface="Arial"/>
        <a:buChar char="»"/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20480" indent="-992771" algn="l" defTabSz="1985542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906023" indent="-992771" algn="l" defTabSz="1985542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891564" indent="-992771" algn="l" defTabSz="1985542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877106" indent="-992771" algn="l" defTabSz="1985542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85542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1pPr>
      <a:lvl2pPr marL="1985542" algn="l" defTabSz="1985542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2pPr>
      <a:lvl3pPr marL="3971084" algn="l" defTabSz="1985542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956625" algn="l" defTabSz="1985542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4pPr>
      <a:lvl5pPr marL="7942167" algn="l" defTabSz="1985542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5pPr>
      <a:lvl6pPr marL="9927709" algn="l" defTabSz="1985542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6pPr>
      <a:lvl7pPr marL="11913251" algn="l" defTabSz="1985542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7pPr>
      <a:lvl8pPr marL="13898794" algn="l" defTabSz="1985542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8pPr>
      <a:lvl9pPr marL="15884335" algn="l" defTabSz="1985542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emf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0" y="0"/>
            <a:ext cx="42062400" cy="4765920"/>
          </a:xfrm>
          <a:prstGeom prst="rect">
            <a:avLst/>
          </a:prstGeom>
          <a:noFill/>
        </p:spPr>
        <p:txBody>
          <a:bodyPr wrap="square" lIns="86868" tIns="43434" rIns="86868" bIns="43434" rtlCol="0">
            <a:spAutoFit/>
          </a:bodyPr>
          <a:lstStyle/>
          <a:p>
            <a:pPr algn="ctr"/>
            <a:r>
              <a:rPr lang="en-US" sz="13300" b="1" spc="285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/>
              </a:rPr>
              <a:t>Matching Logic</a:t>
            </a:r>
          </a:p>
          <a:p>
            <a:pPr algn="ctr"/>
            <a:r>
              <a:rPr lang="en-US" sz="7600" b="1" spc="285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/>
              </a:rPr>
              <a:t>Grigore</a:t>
            </a:r>
            <a:r>
              <a:rPr lang="en-US" sz="7600" b="1" spc="285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/>
              </a:rPr>
              <a:t> </a:t>
            </a:r>
            <a:r>
              <a:rPr lang="en-US" sz="7600" b="1" spc="285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/>
              </a:rPr>
              <a:t>Rosu</a:t>
            </a:r>
            <a:r>
              <a:rPr lang="en-US" sz="7600" b="1" spc="285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/>
              </a:rPr>
              <a:t> and Andrei </a:t>
            </a:r>
            <a:r>
              <a:rPr lang="en-US" sz="7600" b="1" spc="285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/>
              </a:rPr>
              <a:t>Stefanescu</a:t>
            </a:r>
            <a:r>
              <a:rPr lang="en-US" sz="7600" b="1" spc="285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/>
              </a:rPr>
              <a:t> (UIUC)</a:t>
            </a:r>
          </a:p>
          <a:p>
            <a:pPr algn="ctr"/>
            <a:endParaRPr lang="en-US" sz="9500" b="1" spc="285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12920046" y="4143376"/>
            <a:ext cx="15352050" cy="22859999"/>
            <a:chOff x="13481787" y="4419600"/>
            <a:chExt cx="16019530" cy="24383999"/>
          </a:xfrm>
        </p:grpSpPr>
        <p:grpSp>
          <p:nvGrpSpPr>
            <p:cNvPr id="41" name="Group 40"/>
            <p:cNvGrpSpPr>
              <a:grpSpLocks noChangeAspect="1"/>
            </p:cNvGrpSpPr>
            <p:nvPr/>
          </p:nvGrpSpPr>
          <p:grpSpPr>
            <a:xfrm>
              <a:off x="13481787" y="6154655"/>
              <a:ext cx="16019530" cy="22648944"/>
              <a:chOff x="11398980" y="2157783"/>
              <a:chExt cx="18846505" cy="26645816"/>
            </a:xfrm>
          </p:grpSpPr>
          <p:grpSp>
            <p:nvGrpSpPr>
              <p:cNvPr id="31" name="Group 30"/>
              <p:cNvGrpSpPr/>
              <p:nvPr/>
            </p:nvGrpSpPr>
            <p:grpSpPr>
              <a:xfrm>
                <a:off x="20987185" y="2157783"/>
                <a:ext cx="9258300" cy="14957579"/>
                <a:chOff x="28358075" y="13169419"/>
                <a:chExt cx="9258300" cy="14957579"/>
              </a:xfrm>
            </p:grpSpPr>
            <p:sp>
              <p:nvSpPr>
                <p:cNvPr id="21" name="Rounded Rectangle 20"/>
                <p:cNvSpPr/>
                <p:nvPr/>
              </p:nvSpPr>
              <p:spPr>
                <a:xfrm>
                  <a:off x="28358075" y="13169419"/>
                  <a:ext cx="9258300" cy="14957579"/>
                </a:xfrm>
                <a:prstGeom prst="round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scene3d>
                  <a:camera prst="obliqueBottomRight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22" name="Picture 21" descr="Screen shot 2011-05-23 at 3.05.30 PM.png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551876" y="13840992"/>
                  <a:ext cx="6184900" cy="9690100"/>
                </a:xfrm>
                <a:prstGeom prst="rect">
                  <a:avLst/>
                </a:prstGeom>
              </p:spPr>
            </p:pic>
            <p:pic>
              <p:nvPicPr>
                <p:cNvPr id="28" name="Picture 27" descr="Screen shot 2011-05-23 at 3.36.54 PM.png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050955" y="23351798"/>
                  <a:ext cx="8178800" cy="4775200"/>
                </a:xfrm>
                <a:prstGeom prst="rect">
                  <a:avLst/>
                </a:prstGeom>
              </p:spPr>
            </p:pic>
          </p:grpSp>
          <p:grpSp>
            <p:nvGrpSpPr>
              <p:cNvPr id="35" name="Group 34"/>
              <p:cNvGrpSpPr/>
              <p:nvPr/>
            </p:nvGrpSpPr>
            <p:grpSpPr>
              <a:xfrm>
                <a:off x="20987185" y="17363437"/>
                <a:ext cx="9258300" cy="11440162"/>
                <a:chOff x="27793655" y="17363437"/>
                <a:chExt cx="9258300" cy="11440162"/>
              </a:xfrm>
            </p:grpSpPr>
            <p:sp>
              <p:nvSpPr>
                <p:cNvPr id="11" name="Rounded Rectangle 10"/>
                <p:cNvSpPr/>
                <p:nvPr/>
              </p:nvSpPr>
              <p:spPr>
                <a:xfrm>
                  <a:off x="27793655" y="17363437"/>
                  <a:ext cx="9258300" cy="11011635"/>
                </a:xfrm>
                <a:prstGeom prst="round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scene3d>
                  <a:camera prst="obliqueBottomRight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pic>
              <p:nvPicPr>
                <p:cNvPr id="10" name="Picture 9" descr="Screen shot 2011-05-23 at 2.18.09 PM.png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987456" y="17948088"/>
                  <a:ext cx="6972300" cy="6870700"/>
                </a:xfrm>
                <a:prstGeom prst="rect">
                  <a:avLst/>
                </a:prstGeom>
              </p:spPr>
            </p:pic>
            <p:pic>
              <p:nvPicPr>
                <p:cNvPr id="29" name="Picture 28" descr="Screen shot 2011-05-23 at 3.38.36 PM.png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486535" y="24561799"/>
                  <a:ext cx="8178800" cy="4241800"/>
                </a:xfrm>
                <a:prstGeom prst="rect">
                  <a:avLst/>
                </a:prstGeom>
              </p:spPr>
            </p:pic>
          </p:grpSp>
          <p:grpSp>
            <p:nvGrpSpPr>
              <p:cNvPr id="36" name="Group 35"/>
              <p:cNvGrpSpPr/>
              <p:nvPr/>
            </p:nvGrpSpPr>
            <p:grpSpPr>
              <a:xfrm>
                <a:off x="11398980" y="2157783"/>
                <a:ext cx="9258300" cy="10286217"/>
                <a:chOff x="2140680" y="2157783"/>
                <a:chExt cx="9258300" cy="10286217"/>
              </a:xfrm>
            </p:grpSpPr>
            <p:sp>
              <p:nvSpPr>
                <p:cNvPr id="9" name="Rounded Rectangle 8"/>
                <p:cNvSpPr/>
                <p:nvPr/>
              </p:nvSpPr>
              <p:spPr>
                <a:xfrm>
                  <a:off x="2140680" y="2157783"/>
                  <a:ext cx="9258300" cy="10017280"/>
                </a:xfrm>
                <a:prstGeom prst="round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scene3d>
                  <a:camera prst="obliqueBottomRight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pic>
              <p:nvPicPr>
                <p:cNvPr id="12" name="Picture 11" descr="Screen shot 2011-05-23 at 2.34.35 PM.png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258280" y="3068415"/>
                  <a:ext cx="6883400" cy="5575300"/>
                </a:xfrm>
                <a:prstGeom prst="rect">
                  <a:avLst/>
                </a:prstGeom>
              </p:spPr>
            </p:pic>
            <p:pic>
              <p:nvPicPr>
                <p:cNvPr id="26" name="Picture 25" descr="Screen shot 2011-05-23 at 3.34.32 PM.png"/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48476" y="8557800"/>
                  <a:ext cx="8089900" cy="3886200"/>
                </a:xfrm>
                <a:prstGeom prst="rect">
                  <a:avLst/>
                </a:prstGeom>
              </p:spPr>
            </p:pic>
          </p:grpSp>
          <p:grpSp>
            <p:nvGrpSpPr>
              <p:cNvPr id="33" name="Group 32"/>
              <p:cNvGrpSpPr/>
              <p:nvPr/>
            </p:nvGrpSpPr>
            <p:grpSpPr>
              <a:xfrm>
                <a:off x="11398980" y="12487834"/>
                <a:ext cx="9258300" cy="15887238"/>
                <a:chOff x="2705100" y="12623018"/>
                <a:chExt cx="9258300" cy="15887238"/>
              </a:xfrm>
            </p:grpSpPr>
            <p:sp>
              <p:nvSpPr>
                <p:cNvPr id="23" name="Rounded Rectangle 22"/>
                <p:cNvSpPr/>
                <p:nvPr/>
              </p:nvSpPr>
              <p:spPr>
                <a:xfrm>
                  <a:off x="2705100" y="12623018"/>
                  <a:ext cx="9258300" cy="15887238"/>
                </a:xfrm>
                <a:prstGeom prst="round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scene3d>
                  <a:camera prst="obliqueBottomRight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24" name="Picture 23" descr="Screen shot 2011-05-23 at 3.06.07 PM.png"/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22700" y="13526436"/>
                  <a:ext cx="6527800" cy="9944099"/>
                </a:xfrm>
                <a:prstGeom prst="rect">
                  <a:avLst/>
                </a:prstGeom>
              </p:spPr>
            </p:pic>
            <p:pic>
              <p:nvPicPr>
                <p:cNvPr id="27" name="Picture 26" descr="Screen shot 2011-05-23 at 3.36.18 PM.png"/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12896" y="23495998"/>
                  <a:ext cx="8178800" cy="4775200"/>
                </a:xfrm>
                <a:prstGeom prst="rect">
                  <a:avLst/>
                </a:prstGeom>
              </p:spPr>
            </p:pic>
          </p:grpSp>
        </p:grpSp>
        <p:sp>
          <p:nvSpPr>
            <p:cNvPr id="43" name="TextBox 42"/>
            <p:cNvSpPr txBox="1"/>
            <p:nvPr/>
          </p:nvSpPr>
          <p:spPr>
            <a:xfrm>
              <a:off x="13481787" y="4419600"/>
              <a:ext cx="16019529" cy="1542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0000"/>
                  </a:solidFill>
                </a:rPr>
                <a:t>Program Verification with </a:t>
              </a:r>
              <a:r>
                <a:rPr lang="en-US" sz="8800" b="1" dirty="0" err="1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0000"/>
                  </a:solidFill>
                </a:rPr>
                <a:t>M</a:t>
              </a:r>
              <a:r>
                <a:rPr lang="en-US" sz="8800" b="1" dirty="0" err="1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0000"/>
                  </a:solidFill>
                </a:rPr>
                <a:t>atchC</a:t>
              </a:r>
              <a:endParaRPr lang="en-US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30864110" y="4143375"/>
            <a:ext cx="8862611" cy="22518518"/>
            <a:chOff x="32206028" y="4419600"/>
            <a:chExt cx="9247942" cy="24019752"/>
          </a:xfrm>
        </p:grpSpPr>
        <p:grpSp>
          <p:nvGrpSpPr>
            <p:cNvPr id="42" name="Group 41"/>
            <p:cNvGrpSpPr>
              <a:grpSpLocks noChangeAspect="1"/>
            </p:cNvGrpSpPr>
            <p:nvPr/>
          </p:nvGrpSpPr>
          <p:grpSpPr>
            <a:xfrm>
              <a:off x="32206029" y="6054840"/>
              <a:ext cx="9247941" cy="22384512"/>
              <a:chOff x="31072883" y="0"/>
              <a:chExt cx="12088810" cy="29260800"/>
            </a:xfrm>
          </p:grpSpPr>
          <p:pic>
            <p:nvPicPr>
              <p:cNvPr id="37" name="Picture 36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1072883" y="0"/>
                <a:ext cx="6870700" cy="24282400"/>
              </a:xfrm>
              <a:prstGeom prst="rect">
                <a:avLst/>
              </a:prstGeom>
            </p:spPr>
          </p:pic>
          <p:pic>
            <p:nvPicPr>
              <p:cNvPr id="38" name="Picture 37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7943583" y="0"/>
                <a:ext cx="5218110" cy="29260800"/>
              </a:xfrm>
              <a:prstGeom prst="rect">
                <a:avLst/>
              </a:prstGeom>
            </p:spPr>
          </p:pic>
        </p:grpSp>
        <p:sp>
          <p:nvSpPr>
            <p:cNvPr id="45" name="TextBox 44"/>
            <p:cNvSpPr txBox="1"/>
            <p:nvPr/>
          </p:nvSpPr>
          <p:spPr>
            <a:xfrm>
              <a:off x="32206028" y="4419600"/>
              <a:ext cx="9247941" cy="1378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0000"/>
                  </a:solidFill>
                </a:rPr>
                <a:t>Formal Semantics</a:t>
              </a:r>
              <a:endPara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</a:endParaRPr>
            </a:p>
          </p:txBody>
        </p:sp>
      </p:grpSp>
      <p:sp useBgFill="1">
        <p:nvSpPr>
          <p:cNvPr id="47" name="TextBox 46"/>
          <p:cNvSpPr txBox="1"/>
          <p:nvPr/>
        </p:nvSpPr>
        <p:spPr>
          <a:xfrm>
            <a:off x="13830423" y="6120546"/>
            <a:ext cx="2028173" cy="380104"/>
          </a:xfrm>
          <a:prstGeom prst="rect">
            <a:avLst/>
          </a:prstGeom>
          <a:ln w="38100" cmpd="sng">
            <a:solidFill>
              <a:schemeClr val="tx1"/>
            </a:solidFill>
          </a:ln>
        </p:spPr>
        <p:txBody>
          <a:bodyPr wrap="square" lIns="86868" tIns="43434" rIns="86868" bIns="43434" rtlCol="0">
            <a:spAutoFit/>
          </a:bodyPr>
          <a:lstStyle/>
          <a:p>
            <a:r>
              <a:rPr lang="en-US" sz="1900" dirty="0"/>
              <a:t>Using standard I/O</a:t>
            </a:r>
          </a:p>
        </p:txBody>
      </p:sp>
      <p:sp useBgFill="1">
        <p:nvSpPr>
          <p:cNvPr id="48" name="TextBox 47"/>
          <p:cNvSpPr txBox="1"/>
          <p:nvPr/>
        </p:nvSpPr>
        <p:spPr>
          <a:xfrm>
            <a:off x="21702890" y="5924882"/>
            <a:ext cx="2796998" cy="380104"/>
          </a:xfrm>
          <a:prstGeom prst="rect">
            <a:avLst/>
          </a:prstGeom>
          <a:ln w="38100" cmpd="sng">
            <a:solidFill>
              <a:schemeClr val="tx1"/>
            </a:solidFill>
          </a:ln>
        </p:spPr>
        <p:txBody>
          <a:bodyPr wrap="square" lIns="86868" tIns="43434" rIns="86868" bIns="43434" rtlCol="0">
            <a:spAutoFit/>
          </a:bodyPr>
          <a:lstStyle/>
          <a:p>
            <a:r>
              <a:rPr lang="en-US" sz="1900" dirty="0"/>
              <a:t>Flattening a tree into a list</a:t>
            </a:r>
          </a:p>
        </p:txBody>
      </p:sp>
      <p:sp useBgFill="1">
        <p:nvSpPr>
          <p:cNvPr id="49" name="TextBox 48"/>
          <p:cNvSpPr txBox="1"/>
          <p:nvPr/>
        </p:nvSpPr>
        <p:spPr>
          <a:xfrm>
            <a:off x="13830425" y="14346557"/>
            <a:ext cx="2989667" cy="380104"/>
          </a:xfrm>
          <a:prstGeom prst="rect">
            <a:avLst/>
          </a:prstGeom>
          <a:ln w="38100" cmpd="sng">
            <a:solidFill>
              <a:schemeClr val="tx1"/>
            </a:solidFill>
          </a:ln>
        </p:spPr>
        <p:txBody>
          <a:bodyPr wrap="square" lIns="86868" tIns="43434" rIns="86868" bIns="43434" rtlCol="0">
            <a:spAutoFit/>
          </a:bodyPr>
          <a:lstStyle/>
          <a:p>
            <a:r>
              <a:rPr lang="en-US" sz="1900" dirty="0"/>
              <a:t>List manipulating functions</a:t>
            </a:r>
          </a:p>
        </p:txBody>
      </p:sp>
      <p:sp useBgFill="1">
        <p:nvSpPr>
          <p:cNvPr id="50" name="TextBox 49"/>
          <p:cNvSpPr txBox="1"/>
          <p:nvPr/>
        </p:nvSpPr>
        <p:spPr>
          <a:xfrm>
            <a:off x="21702889" y="17977785"/>
            <a:ext cx="1882122" cy="380104"/>
          </a:xfrm>
          <a:prstGeom prst="rect">
            <a:avLst/>
          </a:prstGeom>
          <a:ln w="38100" cmpd="sng">
            <a:solidFill>
              <a:schemeClr val="tx1"/>
            </a:solidFill>
          </a:ln>
        </p:spPr>
        <p:txBody>
          <a:bodyPr wrap="square" lIns="86868" tIns="43434" rIns="86868" bIns="43434" rtlCol="0">
            <a:spAutoFit/>
          </a:bodyPr>
          <a:lstStyle/>
          <a:p>
            <a:r>
              <a:rPr lang="en-US" sz="1900" dirty="0"/>
              <a:t>Stack inspection</a:t>
            </a:r>
          </a:p>
        </p:txBody>
      </p:sp>
      <p:grpSp>
        <p:nvGrpSpPr>
          <p:cNvPr id="86" name="Group 85"/>
          <p:cNvGrpSpPr/>
          <p:nvPr/>
        </p:nvGrpSpPr>
        <p:grpSpPr>
          <a:xfrm>
            <a:off x="1168400" y="4426074"/>
            <a:ext cx="9563100" cy="20991585"/>
            <a:chOff x="1219200" y="4721146"/>
            <a:chExt cx="9978887" cy="22391024"/>
          </a:xfrm>
        </p:grpSpPr>
        <p:grpSp>
          <p:nvGrpSpPr>
            <p:cNvPr id="85" name="Group 84"/>
            <p:cNvGrpSpPr/>
            <p:nvPr/>
          </p:nvGrpSpPr>
          <p:grpSpPr>
            <a:xfrm>
              <a:off x="1219200" y="20833608"/>
              <a:ext cx="8763000" cy="6278562"/>
              <a:chOff x="1219200" y="21242255"/>
              <a:chExt cx="8763000" cy="6278562"/>
            </a:xfrm>
          </p:grpSpPr>
          <p:sp>
            <p:nvSpPr>
              <p:cNvPr id="57" name="Title 1"/>
              <p:cNvSpPr txBox="1">
                <a:spLocks/>
              </p:cNvSpPr>
              <p:nvPr/>
            </p:nvSpPr>
            <p:spPr>
              <a:xfrm>
                <a:off x="1447800" y="21242255"/>
                <a:ext cx="8229600" cy="114300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defTabSz="868680"/>
                <a:r>
                  <a:rPr lang="en-US" sz="4200" dirty="0">
                    <a:solidFill>
                      <a:sysClr val="windowText" lastClr="000000"/>
                    </a:solidFill>
                    <a:latin typeface="Calibri"/>
                  </a:rPr>
                  <a:t>Partial Correctness</a:t>
                </a:r>
                <a:endParaRPr lang="en-US" sz="4200" dirty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  <p:sp>
            <p:nvSpPr>
              <p:cNvPr id="58" name="Content Placeholder 2"/>
              <p:cNvSpPr txBox="1">
                <a:spLocks/>
              </p:cNvSpPr>
              <p:nvPr/>
            </p:nvSpPr>
            <p:spPr>
              <a:xfrm>
                <a:off x="1219200" y="22567817"/>
                <a:ext cx="8763000" cy="49530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25755" indent="-325755" defTabSz="868680"/>
                <a:r>
                  <a:rPr lang="en-US" sz="3000" dirty="0">
                    <a:solidFill>
                      <a:sysClr val="windowText" lastClr="000000"/>
                    </a:solidFill>
                    <a:latin typeface="Calibri"/>
                  </a:rPr>
                  <a:t>We have two rewrite relations on configurations</a:t>
                </a:r>
              </a:p>
              <a:p>
                <a:pPr marL="705803" lvl="1" indent="-271463" defTabSz="868680">
                  <a:buNone/>
                </a:pPr>
                <a:r>
                  <a:rPr lang="en-US" sz="3400" b="1" dirty="0">
                    <a:solidFill>
                      <a:srgbClr val="00B050"/>
                    </a:solidFill>
                    <a:latin typeface="Calibri"/>
                    <a:sym typeface="Symbol"/>
                  </a:rPr>
                  <a:t></a:t>
                </a:r>
                <a:r>
                  <a:rPr lang="en-US" sz="2700" dirty="0">
                    <a:solidFill>
                      <a:sysClr val="windowText" lastClr="000000"/>
                    </a:solidFill>
                    <a:latin typeface="Calibri"/>
                    <a:sym typeface="Symbol"/>
                  </a:rPr>
                  <a:t>  given by the language operational semantics; </a:t>
                </a:r>
                <a:r>
                  <a:rPr lang="en-US" sz="2700" dirty="0">
                    <a:solidFill>
                      <a:srgbClr val="00B050"/>
                    </a:solidFill>
                    <a:latin typeface="Calibri"/>
                    <a:sym typeface="Symbol"/>
                  </a:rPr>
                  <a:t>safe</a:t>
                </a:r>
              </a:p>
              <a:p>
                <a:pPr marL="705803" lvl="1" indent="-271463" defTabSz="868680">
                  <a:buNone/>
                </a:pPr>
                <a:r>
                  <a:rPr lang="en-US" sz="3400" dirty="0">
                    <a:solidFill>
                      <a:srgbClr val="FF0000"/>
                    </a:solidFill>
                    <a:latin typeface="Calibri"/>
                    <a:sym typeface="Symbol"/>
                  </a:rPr>
                  <a:t></a:t>
                </a:r>
                <a:r>
                  <a:rPr lang="en-US" sz="2700" dirty="0">
                    <a:solidFill>
                      <a:sysClr val="windowText" lastClr="000000"/>
                    </a:solidFill>
                    <a:latin typeface="Calibri"/>
                    <a:sym typeface="Symbol"/>
                  </a:rPr>
                  <a:t>  given by specifications; </a:t>
                </a:r>
                <a:r>
                  <a:rPr lang="en-US" sz="2700" dirty="0">
                    <a:solidFill>
                      <a:srgbClr val="FF0000"/>
                    </a:solidFill>
                    <a:latin typeface="Calibri"/>
                    <a:sym typeface="Symbol"/>
                  </a:rPr>
                  <a:t>unsafe</a:t>
                </a:r>
                <a:r>
                  <a:rPr lang="en-US" sz="2700" dirty="0">
                    <a:solidFill>
                      <a:sysClr val="windowText" lastClr="000000"/>
                    </a:solidFill>
                    <a:latin typeface="Calibri"/>
                    <a:sym typeface="Symbol"/>
                  </a:rPr>
                  <a:t>, has to be proved</a:t>
                </a:r>
              </a:p>
              <a:p>
                <a:pPr marL="325755" indent="-325755" defTabSz="868680"/>
                <a:r>
                  <a:rPr lang="en-US" sz="3000" dirty="0">
                    <a:solidFill>
                      <a:sysClr val="windowText" lastClr="000000"/>
                    </a:solidFill>
                    <a:latin typeface="Calibri"/>
                  </a:rPr>
                  <a:t>Idea (simplified for deterministic languages):</a:t>
                </a:r>
              </a:p>
              <a:p>
                <a:pPr marL="705803" lvl="1" indent="-271463" defTabSz="868680"/>
                <a:r>
                  <a:rPr lang="en-US" sz="2700" dirty="0">
                    <a:solidFill>
                      <a:sysClr val="windowText" lastClr="000000"/>
                    </a:solidFill>
                    <a:latin typeface="Calibri"/>
                    <a:sym typeface="Symbol"/>
                  </a:rPr>
                  <a:t>Pick </a:t>
                </a:r>
                <a:r>
                  <a:rPr lang="en-US" sz="2700" dirty="0">
                    <a:solidFill>
                      <a:srgbClr val="FF0000"/>
                    </a:solidFill>
                    <a:latin typeface="Calibri"/>
                    <a:sym typeface="Symbol"/>
                  </a:rPr>
                  <a:t>left  right</a:t>
                </a:r>
                <a:r>
                  <a:rPr lang="en-US" sz="2700" dirty="0">
                    <a:solidFill>
                      <a:sysClr val="windowText" lastClr="000000"/>
                    </a:solidFill>
                    <a:latin typeface="Calibri"/>
                    <a:sym typeface="Symbol"/>
                  </a:rPr>
                  <a:t>. Show that always </a:t>
                </a:r>
                <a:r>
                  <a:rPr lang="en-US" sz="2700" dirty="0">
                    <a:solidFill>
                      <a:srgbClr val="FF0000"/>
                    </a:solidFill>
                    <a:latin typeface="Calibri"/>
                    <a:sym typeface="Symbol"/>
                  </a:rPr>
                  <a:t>left </a:t>
                </a:r>
                <a:r>
                  <a:rPr lang="en-US" sz="2700" dirty="0">
                    <a:solidFill>
                      <a:srgbClr val="00B050"/>
                    </a:solidFill>
                    <a:latin typeface="Calibri"/>
                    <a:sym typeface="Symbol"/>
                  </a:rPr>
                  <a:t></a:t>
                </a:r>
                <a:r>
                  <a:rPr lang="en-US" sz="2700" dirty="0">
                    <a:solidFill>
                      <a:srgbClr val="FF0000"/>
                    </a:solidFill>
                    <a:latin typeface="Calibri"/>
                    <a:sym typeface="Symbol"/>
                  </a:rPr>
                  <a:t> (  </a:t>
                </a:r>
                <a:r>
                  <a:rPr lang="en-US" sz="2700" dirty="0">
                    <a:solidFill>
                      <a:srgbClr val="00B050"/>
                    </a:solidFill>
                    <a:latin typeface="Calibri"/>
                    <a:sym typeface="Symbol"/>
                  </a:rPr>
                  <a:t></a:t>
                </a:r>
                <a:r>
                  <a:rPr lang="en-US" sz="2700" dirty="0">
                    <a:solidFill>
                      <a:srgbClr val="FF0000"/>
                    </a:solidFill>
                    <a:latin typeface="Calibri"/>
                    <a:sym typeface="Symbol"/>
                  </a:rPr>
                  <a:t>)* right </a:t>
                </a:r>
                <a:r>
                  <a:rPr lang="en-US" sz="2700" dirty="0">
                    <a:solidFill>
                      <a:sysClr val="windowText" lastClr="000000"/>
                    </a:solidFill>
                    <a:latin typeface="Calibri"/>
                    <a:sym typeface="Symbol"/>
                  </a:rPr>
                  <a:t>modulo matching logic reasoning (between rewrite steps)</a:t>
                </a:r>
              </a:p>
              <a:p>
                <a:pPr marL="705803" lvl="1" indent="-271463" defTabSz="868680">
                  <a:buNone/>
                </a:pPr>
                <a:endParaRPr lang="en-US" sz="2700" dirty="0">
                  <a:solidFill>
                    <a:sysClr val="windowText" lastClr="000000"/>
                  </a:solidFill>
                  <a:latin typeface="Calibri"/>
                </a:endParaRPr>
              </a:p>
              <a:p>
                <a:pPr marL="325755" indent="-325755" defTabSz="868680"/>
                <a:r>
                  <a:rPr lang="en-US" sz="3000" dirty="0">
                    <a:solidFill>
                      <a:sysClr val="windowText" lastClr="000000"/>
                    </a:solidFill>
                    <a:latin typeface="Calibri"/>
                  </a:rPr>
                  <a:t>Theorem (soundness):</a:t>
                </a:r>
              </a:p>
              <a:p>
                <a:pPr marL="705803" lvl="1" indent="-271463" defTabSz="868680"/>
                <a:r>
                  <a:rPr lang="en-US" sz="2700" dirty="0">
                    <a:solidFill>
                      <a:sysClr val="windowText" lastClr="000000"/>
                    </a:solidFill>
                    <a:latin typeface="Calibri"/>
                  </a:rPr>
                  <a:t>If </a:t>
                </a:r>
                <a:r>
                  <a:rPr lang="en-US" sz="2700" dirty="0">
                    <a:solidFill>
                      <a:srgbClr val="FF0000"/>
                    </a:solidFill>
                    <a:latin typeface="Calibri"/>
                    <a:sym typeface="Symbol"/>
                  </a:rPr>
                  <a:t>left  right</a:t>
                </a:r>
                <a:r>
                  <a:rPr lang="en-US" sz="2700" dirty="0">
                    <a:solidFill>
                      <a:sysClr val="windowText" lastClr="000000"/>
                    </a:solidFill>
                    <a:latin typeface="Calibri"/>
                  </a:rPr>
                  <a:t> and “</a:t>
                </a:r>
                <a:r>
                  <a:rPr lang="en-US" sz="2700" dirty="0" err="1">
                    <a:solidFill>
                      <a:srgbClr val="00B050"/>
                    </a:solidFill>
                    <a:latin typeface="Calibri"/>
                  </a:rPr>
                  <a:t>config</a:t>
                </a:r>
                <a:r>
                  <a:rPr lang="en-US" sz="2700" dirty="0">
                    <a:solidFill>
                      <a:sysClr val="windowText" lastClr="000000"/>
                    </a:solidFill>
                    <a:latin typeface="Calibri"/>
                  </a:rPr>
                  <a:t> </a:t>
                </a:r>
                <a:r>
                  <a:rPr lang="en-US" sz="2700" i="1" dirty="0">
                    <a:solidFill>
                      <a:sysClr val="windowText" lastClr="000000"/>
                    </a:solidFill>
                    <a:latin typeface="Calibri"/>
                  </a:rPr>
                  <a:t>matches</a:t>
                </a:r>
                <a:r>
                  <a:rPr lang="en-US" sz="2700" dirty="0">
                    <a:solidFill>
                      <a:sysClr val="windowText" lastClr="000000"/>
                    </a:solidFill>
                    <a:latin typeface="Calibri"/>
                  </a:rPr>
                  <a:t> </a:t>
                </a:r>
                <a:r>
                  <a:rPr lang="en-US" sz="2700" dirty="0">
                    <a:solidFill>
                      <a:srgbClr val="FF0000"/>
                    </a:solidFill>
                    <a:latin typeface="Calibri"/>
                  </a:rPr>
                  <a:t>left</a:t>
                </a:r>
                <a:r>
                  <a:rPr lang="en-US" sz="2700" dirty="0">
                    <a:solidFill>
                      <a:sysClr val="windowText" lastClr="000000"/>
                    </a:solidFill>
                    <a:latin typeface="Calibri"/>
                  </a:rPr>
                  <a:t>” such that </a:t>
                </a:r>
                <a:r>
                  <a:rPr lang="en-US" sz="2700" dirty="0" err="1">
                    <a:solidFill>
                      <a:srgbClr val="00B050"/>
                    </a:solidFill>
                    <a:latin typeface="Calibri"/>
                  </a:rPr>
                  <a:t>config</a:t>
                </a:r>
                <a:r>
                  <a:rPr lang="en-US" sz="2700" dirty="0">
                    <a:solidFill>
                      <a:sysClr val="windowText" lastClr="000000"/>
                    </a:solidFill>
                    <a:latin typeface="Calibri"/>
                  </a:rPr>
                  <a:t> has a normal form for </a:t>
                </a:r>
                <a:r>
                  <a:rPr lang="en-US" sz="2700" dirty="0">
                    <a:solidFill>
                      <a:srgbClr val="00B050"/>
                    </a:solidFill>
                    <a:latin typeface="Calibri"/>
                    <a:sym typeface="Symbol"/>
                  </a:rPr>
                  <a:t></a:t>
                </a:r>
                <a:r>
                  <a:rPr lang="en-US" sz="2700" dirty="0">
                    <a:solidFill>
                      <a:sysClr val="windowText" lastClr="000000"/>
                    </a:solidFill>
                    <a:latin typeface="Calibri"/>
                  </a:rPr>
                  <a:t>, then “</a:t>
                </a:r>
                <a:r>
                  <a:rPr lang="en-US" sz="2700" dirty="0" err="1">
                    <a:solidFill>
                      <a:srgbClr val="00B050"/>
                    </a:solidFill>
                    <a:latin typeface="Calibri"/>
                  </a:rPr>
                  <a:t>nf</a:t>
                </a:r>
                <a:r>
                  <a:rPr lang="en-US" sz="2700" dirty="0">
                    <a:solidFill>
                      <a:srgbClr val="00B050"/>
                    </a:solidFill>
                    <a:latin typeface="Calibri"/>
                  </a:rPr>
                  <a:t>(</a:t>
                </a:r>
                <a:r>
                  <a:rPr lang="en-US" sz="2700" dirty="0" err="1">
                    <a:solidFill>
                      <a:srgbClr val="00B050"/>
                    </a:solidFill>
                    <a:latin typeface="Calibri"/>
                  </a:rPr>
                  <a:t>config</a:t>
                </a:r>
                <a:r>
                  <a:rPr lang="en-US" sz="2700" dirty="0">
                    <a:solidFill>
                      <a:srgbClr val="00B050"/>
                    </a:solidFill>
                    <a:latin typeface="Calibri"/>
                  </a:rPr>
                  <a:t>)</a:t>
                </a:r>
                <a:r>
                  <a:rPr lang="en-US" sz="2700" dirty="0">
                    <a:solidFill>
                      <a:sysClr val="windowText" lastClr="000000"/>
                    </a:solidFill>
                    <a:latin typeface="Calibri"/>
                  </a:rPr>
                  <a:t> </a:t>
                </a:r>
                <a:r>
                  <a:rPr lang="en-US" sz="2700" i="1" dirty="0">
                    <a:solidFill>
                      <a:sysClr val="windowText" lastClr="000000"/>
                    </a:solidFill>
                    <a:latin typeface="Calibri"/>
                  </a:rPr>
                  <a:t>matches</a:t>
                </a:r>
                <a:r>
                  <a:rPr lang="en-US" sz="2700" dirty="0">
                    <a:solidFill>
                      <a:sysClr val="windowText" lastClr="000000"/>
                    </a:solidFill>
                    <a:latin typeface="Calibri"/>
                  </a:rPr>
                  <a:t> </a:t>
                </a:r>
                <a:r>
                  <a:rPr lang="en-US" sz="2700" dirty="0">
                    <a:solidFill>
                      <a:srgbClr val="FF0000"/>
                    </a:solidFill>
                    <a:latin typeface="Calibri"/>
                  </a:rPr>
                  <a:t>right</a:t>
                </a:r>
                <a:r>
                  <a:rPr lang="en-US" sz="2700" dirty="0">
                    <a:solidFill>
                      <a:sysClr val="windowText" lastClr="000000"/>
                    </a:solidFill>
                    <a:latin typeface="Calibri"/>
                  </a:rPr>
                  <a:t>”</a:t>
                </a:r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1219200" y="6327116"/>
              <a:ext cx="9978887" cy="5851525"/>
              <a:chOff x="1447800" y="6126163"/>
              <a:chExt cx="9978887" cy="5851525"/>
            </a:xfrm>
          </p:grpSpPr>
          <p:sp>
            <p:nvSpPr>
              <p:cNvPr id="61" name="Title 1"/>
              <p:cNvSpPr txBox="1">
                <a:spLocks/>
              </p:cNvSpPr>
              <p:nvPr/>
            </p:nvSpPr>
            <p:spPr>
              <a:xfrm>
                <a:off x="1447800" y="6126163"/>
                <a:ext cx="9978887" cy="114300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92500"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defTabSz="868680"/>
                <a:r>
                  <a:rPr lang="en-US" sz="4200" dirty="0">
                    <a:solidFill>
                      <a:sysClr val="windowText" lastClr="000000"/>
                    </a:solidFill>
                    <a:latin typeface="Calibri"/>
                  </a:rPr>
                  <a:t>Matching </a:t>
                </a:r>
                <a:r>
                  <a:rPr lang="en-US" sz="4200" dirty="0" smtClean="0">
                    <a:solidFill>
                      <a:sysClr val="windowText" lastClr="000000"/>
                    </a:solidFill>
                    <a:latin typeface="Calibri"/>
                  </a:rPr>
                  <a:t>Logic = </a:t>
                </a:r>
                <a:r>
                  <a:rPr lang="en-US" sz="4200" dirty="0">
                    <a:solidFill>
                      <a:sysClr val="windowText" lastClr="000000"/>
                    </a:solidFill>
                    <a:latin typeface="Calibri"/>
                  </a:rPr>
                  <a:t>Operational </a:t>
                </a:r>
                <a:r>
                  <a:rPr lang="en-US" sz="4200" dirty="0" smtClean="0">
                    <a:solidFill>
                      <a:sysClr val="windowText" lastClr="000000"/>
                    </a:solidFill>
                    <a:latin typeface="Calibri"/>
                  </a:rPr>
                  <a:t>Semantics + FOL</a:t>
                </a:r>
                <a:endParaRPr lang="en-US" sz="4200" dirty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  <p:sp>
            <p:nvSpPr>
              <p:cNvPr id="62" name="Content Placeholder 2"/>
              <p:cNvSpPr txBox="1">
                <a:spLocks/>
              </p:cNvSpPr>
              <p:nvPr/>
            </p:nvSpPr>
            <p:spPr>
              <a:xfrm>
                <a:off x="1447800" y="7451725"/>
                <a:ext cx="8229600" cy="452596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25755" indent="-325755" defTabSz="868680"/>
                <a:r>
                  <a:rPr lang="en-US" sz="3000" dirty="0">
                    <a:solidFill>
                      <a:srgbClr val="FF0000"/>
                    </a:solidFill>
                    <a:latin typeface="Calibri"/>
                  </a:rPr>
                  <a:t>A logic for reasoning about configurations</a:t>
                </a:r>
              </a:p>
              <a:p>
                <a:pPr marL="325755" indent="-325755" defTabSz="868680"/>
                <a:r>
                  <a:rPr lang="en-US" sz="3000" dirty="0">
                    <a:solidFill>
                      <a:sysClr val="windowText" lastClr="000000"/>
                    </a:solidFill>
                    <a:latin typeface="Calibri"/>
                  </a:rPr>
                  <a:t>Formulae</a:t>
                </a:r>
              </a:p>
              <a:p>
                <a:pPr marL="705803" lvl="1" indent="-271463" defTabSz="868680"/>
                <a:r>
                  <a:rPr lang="en-US" sz="2700" dirty="0">
                    <a:solidFill>
                      <a:sysClr val="windowText" lastClr="000000"/>
                    </a:solidFill>
                    <a:latin typeface="Calibri"/>
                  </a:rPr>
                  <a:t>FOL over configurations, called </a:t>
                </a:r>
                <a:r>
                  <a:rPr lang="en-US" sz="2700" dirty="0">
                    <a:solidFill>
                      <a:srgbClr val="FF0000"/>
                    </a:solidFill>
                    <a:latin typeface="Calibri"/>
                  </a:rPr>
                  <a:t>patterns</a:t>
                </a:r>
              </a:p>
              <a:p>
                <a:pPr marL="705803" lvl="1" indent="-271463" defTabSz="868680"/>
                <a:r>
                  <a:rPr lang="en-US" sz="2700" dirty="0">
                    <a:solidFill>
                      <a:sysClr val="windowText" lastClr="000000"/>
                    </a:solidFill>
                    <a:latin typeface="Calibri"/>
                  </a:rPr>
                  <a:t>Configurations are allowed to contain variables</a:t>
                </a:r>
              </a:p>
              <a:p>
                <a:pPr marL="325755" indent="-325755" defTabSz="868680"/>
                <a:r>
                  <a:rPr lang="en-US" sz="3000" dirty="0">
                    <a:solidFill>
                      <a:sysClr val="windowText" lastClr="000000"/>
                    </a:solidFill>
                    <a:latin typeface="Calibri"/>
                  </a:rPr>
                  <a:t>Models</a:t>
                </a:r>
              </a:p>
              <a:p>
                <a:pPr marL="705803" lvl="1" indent="-271463" defTabSz="868680"/>
                <a:r>
                  <a:rPr lang="en-US" sz="2700" dirty="0">
                    <a:solidFill>
                      <a:sysClr val="windowText" lastClr="000000"/>
                    </a:solidFill>
                    <a:latin typeface="Calibri"/>
                  </a:rPr>
                  <a:t>Ground configurations</a:t>
                </a:r>
              </a:p>
              <a:p>
                <a:pPr marL="325755" indent="-325755" defTabSz="868680"/>
                <a:r>
                  <a:rPr lang="en-US" sz="3000" dirty="0">
                    <a:solidFill>
                      <a:sysClr val="windowText" lastClr="000000"/>
                    </a:solidFill>
                    <a:latin typeface="Calibri"/>
                  </a:rPr>
                  <a:t>Satisfaction</a:t>
                </a:r>
              </a:p>
              <a:p>
                <a:pPr marL="705803" lvl="1" indent="-271463" defTabSz="868680"/>
                <a:r>
                  <a:rPr lang="en-US" sz="2700" dirty="0">
                    <a:solidFill>
                      <a:srgbClr val="FF0000"/>
                    </a:solidFill>
                    <a:latin typeface="Calibri"/>
                  </a:rPr>
                  <a:t>Matching</a:t>
                </a:r>
                <a:r>
                  <a:rPr lang="en-US" sz="2700" dirty="0">
                    <a:solidFill>
                      <a:sysClr val="windowText" lastClr="000000"/>
                    </a:solidFill>
                    <a:latin typeface="Calibri"/>
                  </a:rPr>
                  <a:t> for configurations, plus FOL for the rest</a:t>
                </a:r>
              </a:p>
            </p:txBody>
          </p:sp>
        </p:grpSp>
        <p:grpSp>
          <p:nvGrpSpPr>
            <p:cNvPr id="83" name="Group 82"/>
            <p:cNvGrpSpPr/>
            <p:nvPr/>
          </p:nvGrpSpPr>
          <p:grpSpPr>
            <a:xfrm>
              <a:off x="1219200" y="13526452"/>
              <a:ext cx="9525000" cy="6011862"/>
              <a:chOff x="457200" y="274638"/>
              <a:chExt cx="9525000" cy="6011862"/>
            </a:xfrm>
          </p:grpSpPr>
          <p:sp>
            <p:nvSpPr>
              <p:cNvPr id="78" name="Title 1"/>
              <p:cNvSpPr txBox="1">
                <a:spLocks/>
              </p:cNvSpPr>
              <p:nvPr/>
            </p:nvSpPr>
            <p:spPr>
              <a:xfrm>
                <a:off x="457200" y="274638"/>
                <a:ext cx="8229600" cy="114300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defTabSz="868680"/>
                <a:r>
                  <a:rPr lang="en-US" sz="4200" dirty="0">
                    <a:solidFill>
                      <a:sysClr val="windowText" lastClr="000000"/>
                    </a:solidFill>
                    <a:latin typeface="Calibri"/>
                  </a:rPr>
                  <a:t>Examples of Patterns</a:t>
                </a:r>
                <a:endParaRPr lang="en-US" sz="4200" dirty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  <p:sp>
            <p:nvSpPr>
              <p:cNvPr id="79" name="Content Placeholder 2"/>
              <p:cNvSpPr txBox="1">
                <a:spLocks/>
              </p:cNvSpPr>
              <p:nvPr/>
            </p:nvSpPr>
            <p:spPr>
              <a:xfrm>
                <a:off x="457200" y="1600200"/>
                <a:ext cx="8865704" cy="4495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25755" indent="-325755" defTabSz="868680"/>
                <a:r>
                  <a:rPr lang="en-US" sz="3000" dirty="0">
                    <a:solidFill>
                      <a:sysClr val="windowText" lastClr="000000"/>
                    </a:solidFill>
                    <a:latin typeface="Calibri"/>
                  </a:rPr>
                  <a:t>x points to sequence A, and the reversed sequence A has been output</a:t>
                </a:r>
              </a:p>
              <a:p>
                <a:pPr marL="325755" indent="-325755" defTabSz="868680">
                  <a:buNone/>
                </a:pPr>
                <a:endParaRPr lang="en-US" sz="3000" dirty="0">
                  <a:solidFill>
                    <a:sysClr val="windowText" lastClr="000000"/>
                  </a:solidFill>
                  <a:latin typeface="Calibri"/>
                </a:endParaRPr>
              </a:p>
              <a:p>
                <a:pPr marL="325755" indent="-325755" defTabSz="868680">
                  <a:buNone/>
                </a:pPr>
                <a:endParaRPr lang="en-US" sz="1500" dirty="0">
                  <a:solidFill>
                    <a:sysClr val="windowText" lastClr="000000"/>
                  </a:solidFill>
                  <a:latin typeface="Calibri"/>
                </a:endParaRPr>
              </a:p>
              <a:p>
                <a:pPr marL="325755" indent="-325755" defTabSz="868680"/>
                <a:r>
                  <a:rPr lang="en-US" sz="2700" b="1" dirty="0">
                    <a:solidFill>
                      <a:sysClr val="windowText" lastClr="000000"/>
                    </a:solidFill>
                    <a:latin typeface="Courier New" pitchFamily="49" charset="0"/>
                    <a:cs typeface="Courier New" pitchFamily="49" charset="0"/>
                  </a:rPr>
                  <a:t>untrusted(</a:t>
                </a:r>
                <a:r>
                  <a:rPr lang="en-US" sz="2700" b="1" dirty="0" smtClean="0">
                    <a:solidFill>
                      <a:sysClr val="windowText" lastClr="000000"/>
                    </a:solidFill>
                    <a:latin typeface="Courier New" pitchFamily="49" charset="0"/>
                    <a:cs typeface="Courier New" pitchFamily="49" charset="0"/>
                  </a:rPr>
                  <a:t>)</a:t>
                </a:r>
                <a:r>
                  <a:rPr lang="en-US" sz="3000" dirty="0" smtClean="0">
                    <a:solidFill>
                      <a:sysClr val="windowText" lastClr="000000"/>
                    </a:solidFill>
                    <a:latin typeface="Calibri"/>
                  </a:rPr>
                  <a:t>can </a:t>
                </a:r>
                <a:r>
                  <a:rPr lang="en-US" sz="3000" dirty="0">
                    <a:solidFill>
                      <a:sysClr val="windowText" lastClr="000000"/>
                    </a:solidFill>
                    <a:latin typeface="Calibri"/>
                  </a:rPr>
                  <a:t>only be </a:t>
                </a:r>
                <a:r>
                  <a:rPr lang="en-US" sz="3000" dirty="0" smtClean="0">
                    <a:solidFill>
                      <a:sysClr val="windowText" lastClr="000000"/>
                    </a:solidFill>
                    <a:latin typeface="Calibri"/>
                  </a:rPr>
                  <a:t>called from </a:t>
                </a:r>
                <a:r>
                  <a:rPr lang="en-US" sz="2700" b="1" dirty="0">
                    <a:solidFill>
                      <a:sysClr val="windowText" lastClr="000000"/>
                    </a:solidFill>
                    <a:latin typeface="Courier New" pitchFamily="49" charset="0"/>
                    <a:cs typeface="Courier New" pitchFamily="49" charset="0"/>
                  </a:rPr>
                  <a:t>trusted()</a:t>
                </a:r>
                <a:endParaRPr lang="en-US" sz="3000" b="1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endParaRPr>
              </a:p>
              <a:p>
                <a:pPr marL="325755" indent="-325755" defTabSz="868680"/>
                <a:endParaRPr lang="en-US" sz="4600" dirty="0">
                  <a:solidFill>
                    <a:sysClr val="windowText" lastClr="000000"/>
                  </a:solidFill>
                  <a:latin typeface="Calibri"/>
                </a:endParaRPr>
              </a:p>
              <a:p>
                <a:pPr marL="325755" indent="-325755" defTabSz="868680"/>
                <a:r>
                  <a:rPr lang="en-US" sz="3000" dirty="0">
                    <a:solidFill>
                      <a:sysClr val="windowText" lastClr="000000"/>
                    </a:solidFill>
                    <a:latin typeface="Calibri"/>
                  </a:rPr>
                  <a:t>Read/Write </a:t>
                </a:r>
                <a:r>
                  <a:rPr lang="en-US" sz="3000" dirty="0" err="1">
                    <a:solidFill>
                      <a:sysClr val="windowText" lastClr="000000"/>
                    </a:solidFill>
                    <a:latin typeface="Calibri"/>
                  </a:rPr>
                  <a:t>datarace</a:t>
                </a:r>
                <a:r>
                  <a:rPr lang="en-US" sz="3000" dirty="0">
                    <a:solidFill>
                      <a:sysClr val="windowText" lastClr="000000"/>
                    </a:solidFill>
                    <a:latin typeface="Calibri"/>
                  </a:rPr>
                  <a:t> (simplified)</a:t>
                </a:r>
              </a:p>
              <a:p>
                <a:pPr marL="0" indent="0" defTabSz="868680">
                  <a:buNone/>
                </a:pPr>
                <a:endParaRPr lang="en-US" sz="3000" dirty="0">
                  <a:solidFill>
                    <a:sysClr val="windowText" lastClr="000000"/>
                  </a:solidFill>
                  <a:latin typeface="Calibri"/>
                </a:endParaRPr>
              </a:p>
              <a:p>
                <a:pPr marL="0" indent="0" defTabSz="868680">
                  <a:buNone/>
                </a:pPr>
                <a:endParaRPr lang="en-US" sz="3000" dirty="0">
                  <a:solidFill>
                    <a:sysClr val="windowText" lastClr="000000"/>
                  </a:solidFill>
                  <a:latin typeface="Calibri"/>
                </a:endParaRPr>
              </a:p>
              <a:p>
                <a:pPr marL="325755" indent="-325755" defTabSz="868680"/>
                <a:endParaRPr lang="en-US" sz="3000" dirty="0">
                  <a:solidFill>
                    <a:sysClr val="windowText" lastClr="000000"/>
                  </a:solidFill>
                  <a:latin typeface="Calibri"/>
                </a:endParaRPr>
              </a:p>
              <a:p>
                <a:pPr marL="325755" indent="-325755" defTabSz="868680">
                  <a:buNone/>
                </a:pPr>
                <a:endParaRPr lang="en-US" sz="3000" dirty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  <p:pic>
            <p:nvPicPr>
              <p:cNvPr id="80" name="Picture 4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914400" y="2886075"/>
                <a:ext cx="9067800" cy="3905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1" name="Picture 5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914400" y="4343400"/>
                <a:ext cx="7772400" cy="4476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" name="Picture 6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914400" y="5867400"/>
                <a:ext cx="4562475" cy="4191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84" name="TextBox 83"/>
            <p:cNvSpPr txBox="1"/>
            <p:nvPr/>
          </p:nvSpPr>
          <p:spPr>
            <a:xfrm>
              <a:off x="1219200" y="4721146"/>
              <a:ext cx="9525000" cy="1378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0000"/>
                  </a:solidFill>
                </a:rPr>
                <a:t>Highlights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82047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435</TotalTime>
  <Words>204</Words>
  <Application>Microsoft Macintosh PowerPoint</Application>
  <PresentationFormat>Custom</PresentationFormat>
  <Paragraphs>36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UIUC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Andrei Stefanescu</dc:creator>
  <cp:lastModifiedBy>Andrei Stefanescu</cp:lastModifiedBy>
  <cp:revision>24</cp:revision>
  <dcterms:created xsi:type="dcterms:W3CDTF">2011-05-23T17:50:52Z</dcterms:created>
  <dcterms:modified xsi:type="dcterms:W3CDTF">2011-05-24T01:06:33Z</dcterms:modified>
</cp:coreProperties>
</file>